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4"/>
  </p:notesMasterIdLst>
  <p:sldIdLst>
    <p:sldId id="259" r:id="rId2"/>
    <p:sldId id="256" r:id="rId3"/>
    <p:sldId id="267" r:id="rId4"/>
    <p:sldId id="266" r:id="rId5"/>
    <p:sldId id="268" r:id="rId6"/>
    <p:sldId id="271" r:id="rId7"/>
    <p:sldId id="270" r:id="rId8"/>
    <p:sldId id="263" r:id="rId9"/>
    <p:sldId id="261" r:id="rId10"/>
    <p:sldId id="269" r:id="rId11"/>
    <p:sldId id="272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B6CEE"/>
    <a:srgbClr val="800080"/>
    <a:srgbClr val="FF2AA8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4840" y="-2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EF071-4D9A-0F49-8C8B-071878BE752D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12867-69D9-4546-A89C-97DCF4520E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554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A8D6-AD1A-2B4F-89DA-2A02268020E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7294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12867-69D9-4546-A89C-97DCF4520E3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3343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12867-69D9-4546-A89C-97DCF4520E3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9267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always wanted to be in the spotlight, but never did I ever imagine all this awesomeness would come from starting 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blog.I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didn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put that badge there it’s taken right from Fashion Magazine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Fashion Magazine called me a social media star, I’ve been features in the Wall Street Journal, Canadian Business Magazine been 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in movies.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12867-69D9-4546-A89C-97DCF4520E3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9577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12867-69D9-4546-A89C-97DCF4520E3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12867-69D9-4546-A89C-97DCF4520E3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429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12867-69D9-4546-A89C-97DCF4520E3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9122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12867-69D9-4546-A89C-97DCF4520E3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9516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12867-69D9-4546-A89C-97DCF4520E3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5475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A8D6-AD1A-2B4F-89DA-2A02268020E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496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09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048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627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519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643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695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387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19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542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142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292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A1721-7519-7D4F-966D-1B167BBF9021}" type="datetimeFigureOut">
              <a:rPr lang="en-US" smtClean="0"/>
              <a:pPr/>
              <a:t>10/8/14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3BA4F-F752-9A40-90CA-7DDDA8D641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40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79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12449" y="0"/>
            <a:ext cx="12391703" cy="825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91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622" y="-23945"/>
            <a:ext cx="2905911" cy="4369791"/>
          </a:xfrm>
          <a:prstGeom prst="rect">
            <a:avLst/>
          </a:prstGeom>
        </p:spPr>
      </p:pic>
      <p:pic>
        <p:nvPicPr>
          <p:cNvPr id="13" name="Picture 12" descr="boldmagazine_arman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503" r="29650" b="21459"/>
          <a:stretch/>
        </p:blipFill>
        <p:spPr>
          <a:xfrm>
            <a:off x="4924062" y="0"/>
            <a:ext cx="2357272" cy="2473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4139" y="-23945"/>
            <a:ext cx="2988005" cy="4492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31" y="4171245"/>
            <a:ext cx="4030133" cy="2686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9872" t="1281" r="4351" b="-1281"/>
          <a:stretch/>
        </p:blipFill>
        <p:spPr>
          <a:xfrm>
            <a:off x="2317291" y="-23945"/>
            <a:ext cx="2606771" cy="26316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t="23071"/>
          <a:stretch/>
        </p:blipFill>
        <p:spPr>
          <a:xfrm>
            <a:off x="0" y="4051837"/>
            <a:ext cx="2573866" cy="2975495"/>
          </a:xfrm>
          <a:prstGeom prst="rect">
            <a:avLst/>
          </a:prstGeom>
        </p:spPr>
      </p:pic>
      <p:pic>
        <p:nvPicPr>
          <p:cNvPr id="12" name="Picture 11" descr="Screen Shot 2014-09-25 at 10.01.38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29529" y="3568985"/>
            <a:ext cx="3441004" cy="3289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7222" t="27980" r="20000" b="34848"/>
          <a:stretch/>
        </p:blipFill>
        <p:spPr>
          <a:xfrm>
            <a:off x="2573866" y="2424564"/>
            <a:ext cx="4290756" cy="17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79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923" y="1015999"/>
            <a:ext cx="7358944" cy="479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753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599" y="0"/>
            <a:ext cx="12319000" cy="492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919008"/>
            <a:ext cx="95165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2AA8"/>
                </a:solidFill>
                <a:latin typeface="Helvetica"/>
                <a:cs typeface="Helvetica"/>
              </a:rPr>
              <a:t>C A S I E  S T E W A R T</a:t>
            </a:r>
            <a:endParaRPr lang="en-US" sz="4000" dirty="0">
              <a:latin typeface="Helvetica"/>
              <a:cs typeface="Helvetica"/>
            </a:endParaRPr>
          </a:p>
          <a:p>
            <a:pPr algn="ctr"/>
            <a:r>
              <a:rPr lang="en-US" sz="3200" dirty="0" smtClean="0">
                <a:solidFill>
                  <a:srgbClr val="BB6CEE"/>
                </a:solidFill>
                <a:latin typeface="Helvetica"/>
                <a:cs typeface="Helvetica"/>
              </a:rPr>
              <a:t>@</a:t>
            </a:r>
            <a:r>
              <a:rPr lang="en-US" sz="3200" dirty="0" err="1" smtClean="0">
                <a:solidFill>
                  <a:srgbClr val="BB6CEE"/>
                </a:solidFill>
                <a:latin typeface="Helvetica"/>
                <a:cs typeface="Helvetica"/>
              </a:rPr>
              <a:t>casiestewart</a:t>
            </a:r>
            <a:endParaRPr lang="en-US" sz="3200" dirty="0" smtClean="0">
              <a:solidFill>
                <a:srgbClr val="BB6CEE"/>
              </a:solidFill>
              <a:latin typeface="Helvetica"/>
              <a:cs typeface="Helvetica"/>
            </a:endParaRPr>
          </a:p>
          <a:p>
            <a:pPr algn="ctr"/>
            <a:r>
              <a:rPr lang="en-US" sz="3200" dirty="0" err="1" smtClean="0">
                <a:solidFill>
                  <a:srgbClr val="BB6CEE"/>
                </a:solidFill>
                <a:latin typeface="Helvetica"/>
                <a:cs typeface="Helvetica"/>
              </a:rPr>
              <a:t>casie@casiestewart.com</a:t>
            </a:r>
            <a:endParaRPr lang="en-US" sz="3200" dirty="0">
              <a:solidFill>
                <a:srgbClr val="BB6CE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74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2429" y="-182636"/>
            <a:ext cx="809089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 smtClean="0">
                <a:solidFill>
                  <a:schemeClr val="bg1"/>
                </a:solidFill>
                <a:latin typeface="Helvetica"/>
                <a:cs typeface="Helvetica"/>
              </a:rPr>
              <a:t>I’m Casie </a:t>
            </a:r>
          </a:p>
          <a:p>
            <a:r>
              <a:rPr lang="en-US" sz="11000" b="1" dirty="0" smtClean="0">
                <a:solidFill>
                  <a:schemeClr val="bg1"/>
                </a:solidFill>
                <a:latin typeface="Helvetica"/>
                <a:cs typeface="Helvetica"/>
              </a:rPr>
              <a:t>Stewart and this is my life… </a:t>
            </a:r>
            <a:endParaRPr lang="en-US" sz="110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8268" y="6032143"/>
            <a:ext cx="194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* Not Cassie!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87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89000"/>
            <a:ext cx="7620000" cy="5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63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q</a:t>
            </a:r>
            <a:r>
              <a:rPr lang="en-US" sz="6000" b="1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uestions, comments, quotes, jokes, love, comments, compliments</a:t>
            </a:r>
          </a:p>
          <a:p>
            <a:pPr algn="ctr"/>
            <a:endParaRPr lang="en-US" sz="1600" b="1" dirty="0" smtClean="0">
              <a:solidFill>
                <a:srgbClr val="FF2AA8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8665" y="4058530"/>
            <a:ext cx="57477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2AA8"/>
                </a:solidFill>
                <a:latin typeface="Helvetica"/>
                <a:cs typeface="Helvetica"/>
              </a:rPr>
              <a:t>@</a:t>
            </a:r>
            <a:r>
              <a:rPr lang="en-US" sz="6000" b="1" dirty="0" err="1" smtClean="0">
                <a:solidFill>
                  <a:srgbClr val="FF2AA8"/>
                </a:solidFill>
                <a:latin typeface="Helvetica"/>
                <a:cs typeface="Helvetica"/>
              </a:rPr>
              <a:t>casiestewart</a:t>
            </a:r>
            <a:endParaRPr lang="en-US" sz="6000" b="1" dirty="0" smtClean="0">
              <a:solidFill>
                <a:srgbClr val="FF2AA8"/>
              </a:solidFill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50628" y="3773968"/>
            <a:ext cx="6441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spc="400" dirty="0" smtClean="0">
                <a:solidFill>
                  <a:srgbClr val="FF2AA8"/>
                </a:solidFill>
                <a:latin typeface="Helvetica"/>
                <a:cs typeface="Helvetica"/>
              </a:rPr>
              <a:t>Twitter / </a:t>
            </a:r>
            <a:r>
              <a:rPr lang="en-US" sz="2000" b="1" cap="all" spc="400" dirty="0" err="1" smtClean="0">
                <a:solidFill>
                  <a:srgbClr val="FF2AA8"/>
                </a:solidFill>
                <a:latin typeface="Helvetica"/>
                <a:cs typeface="Helvetica"/>
              </a:rPr>
              <a:t>Instagram</a:t>
            </a:r>
            <a:r>
              <a:rPr lang="en-US" sz="2000" b="1" cap="all" spc="400" dirty="0" smtClean="0">
                <a:solidFill>
                  <a:srgbClr val="FF2AA8"/>
                </a:solidFill>
                <a:latin typeface="Helvetica"/>
                <a:cs typeface="Helvetica"/>
              </a:rPr>
              <a:t>:</a:t>
            </a:r>
            <a:endParaRPr lang="en-US" sz="2000" b="1" cap="all" spc="400" dirty="0">
              <a:solidFill>
                <a:srgbClr val="FF2AA8"/>
              </a:solidFill>
              <a:latin typeface="Helvetica"/>
              <a:cs typeface="Helvetica"/>
            </a:endParaRPr>
          </a:p>
        </p:txBody>
      </p:sp>
      <p:pic>
        <p:nvPicPr>
          <p:cNvPr id="8" name="Picture 7" descr="casie_twitt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21224056">
            <a:off x="440500" y="3264663"/>
            <a:ext cx="3153362" cy="3153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36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076" t="8789" r="17895" b="11562"/>
          <a:stretch/>
        </p:blipFill>
        <p:spPr>
          <a:xfrm>
            <a:off x="1148972" y="185322"/>
            <a:ext cx="3347390" cy="3172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3644"/>
          <a:stretch/>
        </p:blipFill>
        <p:spPr>
          <a:xfrm>
            <a:off x="558800" y="3357817"/>
            <a:ext cx="4199466" cy="324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266" y="1176787"/>
            <a:ext cx="3928533" cy="1288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8868" y="373450"/>
            <a:ext cx="5223932" cy="61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Screen Shot 2014-09-25 at 9.38.1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12267" y="3150565"/>
            <a:ext cx="3530602" cy="3449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302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1291" y="-272019"/>
            <a:ext cx="10713337" cy="71300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282" y="2788279"/>
            <a:ext cx="97911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Helvetica"/>
                <a:cs typeface="Helvetica"/>
              </a:rPr>
              <a:t>Brand + Shared Experiences </a:t>
            </a:r>
          </a:p>
          <a:p>
            <a:r>
              <a:rPr lang="en-US" sz="8000" b="1" dirty="0" smtClean="0">
                <a:solidFill>
                  <a:schemeClr val="bg1"/>
                </a:solidFill>
                <a:latin typeface="Helvetica"/>
                <a:cs typeface="Helvetica"/>
              </a:rPr>
              <a:t>= Memories</a:t>
            </a:r>
            <a:endParaRPr lang="en-US" sz="80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67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119909"/>
            <a:ext cx="4476750" cy="635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883" y="289242"/>
            <a:ext cx="4792133" cy="3197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683" y="3486494"/>
            <a:ext cx="4715933" cy="314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99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7253" y="0"/>
            <a:ext cx="10313788" cy="68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78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4-05-21 at 10.27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1010" y="1185334"/>
            <a:ext cx="4292219" cy="4853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33" y="1693333"/>
            <a:ext cx="3979334" cy="3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34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131</Words>
  <Application>Microsoft Macintosh PowerPoint</Application>
  <PresentationFormat>On-screen Show (4:3)</PresentationFormat>
  <Paragraphs>25</Paragraphs>
  <Slides>12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casiestewart.com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CASIE STEWART</dc:creator>
  <cp:lastModifiedBy>Cameron Strobel</cp:lastModifiedBy>
  <cp:revision>16</cp:revision>
  <dcterms:created xsi:type="dcterms:W3CDTF">2014-10-08T17:52:56Z</dcterms:created>
  <dcterms:modified xsi:type="dcterms:W3CDTF">2014-10-08T17:54:36Z</dcterms:modified>
</cp:coreProperties>
</file>